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varScale="1">
        <p:scale>
          <a:sx n="62" d="100"/>
          <a:sy n="62" d="100"/>
        </p:scale>
        <p:origin x="804" y="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7/4/2023</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7/4/2023</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7/4/2023</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7/4/2023</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7/4/2023</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7/4/2023</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7/4/2023</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7/4/2023</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7/4/2023</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7/4/2023</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7/4/2023</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7/4/2023</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
        <p:nvSpPr>
          <p:cNvPr id="7" name="MSIPCMContentMarking" descr="{&quot;HashCode&quot;:-234554588,&quot;Placement&quot;:&quot;Footer&quot;,&quot;Top&quot;:525.346863,&quot;Left&quot;:890.187744,&quot;SlideWidth&quot;:960,&quot;SlideHeight&quot;:540}">
            <a:extLst>
              <a:ext uri="{FF2B5EF4-FFF2-40B4-BE49-F238E27FC236}">
                <a16:creationId xmlns:a16="http://schemas.microsoft.com/office/drawing/2014/main" id="{1861E9D1-5415-E891-4B65-EFA916B64ABC}"/>
              </a:ext>
            </a:extLst>
          </p:cNvPr>
          <p:cNvSpPr txBox="1"/>
          <p:nvPr userDrawn="1"/>
        </p:nvSpPr>
        <p:spPr>
          <a:xfrm>
            <a:off x="11305384" y="6671905"/>
            <a:ext cx="886616" cy="186095"/>
          </a:xfrm>
          <a:prstGeom prst="rect">
            <a:avLst/>
          </a:prstGeom>
          <a:noFill/>
        </p:spPr>
        <p:txBody>
          <a:bodyPr vert="horz" wrap="square" lIns="0" tIns="0" rIns="0" bIns="0" rtlCol="0" anchor="ctr" anchorCtr="1">
            <a:spAutoFit/>
          </a:bodyPr>
          <a:lstStyle/>
          <a:p>
            <a:pPr algn="r">
              <a:spcBef>
                <a:spcPts val="0"/>
              </a:spcBef>
              <a:spcAft>
                <a:spcPts val="0"/>
              </a:spcAft>
            </a:pPr>
            <a:r>
              <a:rPr lang="en-US" sz="600">
                <a:solidFill>
                  <a:srgbClr val="E0E0E0"/>
                </a:solidFill>
                <a:latin typeface="Arial" panose="020B0604020202020204" pitchFamily="34" charset="0"/>
              </a:rPr>
              <a:t>General Information</a:t>
            </a:r>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9220257" y="5466255"/>
            <a:ext cx="2499678" cy="738664"/>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Karthikesh R </a:t>
            </a:r>
          </a:p>
          <a:p>
            <a:pPr algn="r"/>
            <a:r>
              <a:rPr lang="en-US" b="1" dirty="0">
                <a:solidFill>
                  <a:schemeClr val="bg1"/>
                </a:solidFill>
                <a:latin typeface="Tw Cen MT" panose="020B0602020104020603" pitchFamily="34" charset="77"/>
              </a:rPr>
              <a:t>JULY , 2023</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345</TotalTime>
  <Words>2062</Words>
  <Application>Microsoft Office PowerPoint</Application>
  <PresentationFormat>Widescreen</PresentationFormat>
  <Paragraphs>339</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Tw Cen MT</vt:lpstr>
      <vt:lpstr>Tw Cen MT Condensed</vt:lpstr>
      <vt:lpstr>Office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Rajendran Karthikesh (BT)</cp:lastModifiedBy>
  <cp:revision>202</cp:revision>
  <dcterms:created xsi:type="dcterms:W3CDTF">2022-01-04T01:00:05Z</dcterms:created>
  <dcterms:modified xsi:type="dcterms:W3CDTF">2023-07-04T13:53:17Z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5195d52-774a-4071-ba32-61bcce4e05e8_Enabled">
    <vt:lpwstr>true</vt:lpwstr>
  </property>
  <property fmtid="{D5CDD505-2E9C-101B-9397-08002B2CF9AE}" pid="3" name="MSIP_Label_95195d52-774a-4071-ba32-61bcce4e05e8_SetDate">
    <vt:lpwstr>2023-07-04T13:53:13Z</vt:lpwstr>
  </property>
  <property fmtid="{D5CDD505-2E9C-101B-9397-08002B2CF9AE}" pid="4" name="MSIP_Label_95195d52-774a-4071-ba32-61bcce4e05e8_Method">
    <vt:lpwstr>Standard</vt:lpwstr>
  </property>
  <property fmtid="{D5CDD505-2E9C-101B-9397-08002B2CF9AE}" pid="5" name="MSIP_Label_95195d52-774a-4071-ba32-61bcce4e05e8_Name">
    <vt:lpwstr>95195d52-774a-4071-ba32-61bcce4e05e8</vt:lpwstr>
  </property>
  <property fmtid="{D5CDD505-2E9C-101B-9397-08002B2CF9AE}" pid="6" name="MSIP_Label_95195d52-774a-4071-ba32-61bcce4e05e8_SiteId">
    <vt:lpwstr>30f52344-4663-4c2e-bab3-61bf24ebbed8</vt:lpwstr>
  </property>
  <property fmtid="{D5CDD505-2E9C-101B-9397-08002B2CF9AE}" pid="7" name="MSIP_Label_95195d52-774a-4071-ba32-61bcce4e05e8_ActionId">
    <vt:lpwstr>6eded6c4-bce8-4f91-aeda-bc6a2081a999</vt:lpwstr>
  </property>
  <property fmtid="{D5CDD505-2E9C-101B-9397-08002B2CF9AE}" pid="8" name="MSIP_Label_95195d52-774a-4071-ba32-61bcce4e05e8_ContentBits">
    <vt:lpwstr>2</vt:lpwstr>
  </property>
</Properties>
</file>